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FF8A67-B30B-472C-BD0E-8EA535E19F5D}">
  <a:tblStyle styleId="{8BFF8A67-B30B-472C-BD0E-8EA535E19F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Bethany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00" y="304800"/>
            <a:ext cx="3143779" cy="39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[First and 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Ramora [Last Name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UNKNOWN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2501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Rhino [Last Name UNKNOWN]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1940" l="6763" r="14866" t="0"/>
          <a:stretch/>
        </p:blipFill>
        <p:spPr>
          <a:xfrm>
            <a:off x="5336400" y="152400"/>
            <a:ext cx="3043199" cy="483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Penguin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Close to Rhino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304800"/>
            <a:ext cx="3619450" cy="4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[First and Last Name UNKNOWN]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Beverly Caskbow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105150" cy="4829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20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{8BFF8A67-B30B-472C-BD0E-8EA535E19F5D}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Godiva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152400"/>
            <a:ext cx="4225751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